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6" r:id="rId31"/>
    <p:sldId id="285" r:id="rId32"/>
    <p:sldId id="287" r:id="rId33"/>
    <p:sldId id="288" r:id="rId34"/>
    <p:sldId id="289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F371F4B-E1D2-4987-864C-DCC17C9091F8}" v="32" dt="2024-09-01T13:20:28.6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6" d="100"/>
          <a:sy n="76" d="100"/>
        </p:scale>
        <p:origin x="91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mrakar, Rohan" userId="e501dc2b-d6ad-4ad9-991e-caa73adcacaa" providerId="ADAL" clId="{EF371F4B-E1D2-4987-864C-DCC17C9091F8}"/>
    <pc:docChg chg="undo custSel addSld modSld sldOrd">
      <pc:chgData name="Tamrakar, Rohan" userId="e501dc2b-d6ad-4ad9-991e-caa73adcacaa" providerId="ADAL" clId="{EF371F4B-E1D2-4987-864C-DCC17C9091F8}" dt="2024-09-01T13:20:44.114" v="215" actId="14100"/>
      <pc:docMkLst>
        <pc:docMk/>
      </pc:docMkLst>
      <pc:sldChg chg="addSp delSp modSp new mod ord">
        <pc:chgData name="Tamrakar, Rohan" userId="e501dc2b-d6ad-4ad9-991e-caa73adcacaa" providerId="ADAL" clId="{EF371F4B-E1D2-4987-864C-DCC17C9091F8}" dt="2024-09-01T12:59:02.294" v="19" actId="1076"/>
        <pc:sldMkLst>
          <pc:docMk/>
          <pc:sldMk cId="486812420" sldId="256"/>
        </pc:sldMkLst>
        <pc:spChg chg="del">
          <ac:chgData name="Tamrakar, Rohan" userId="e501dc2b-d6ad-4ad9-991e-caa73adcacaa" providerId="ADAL" clId="{EF371F4B-E1D2-4987-864C-DCC17C9091F8}" dt="2024-09-01T12:58:04.291" v="1" actId="478"/>
          <ac:spMkLst>
            <pc:docMk/>
            <pc:sldMk cId="486812420" sldId="256"/>
            <ac:spMk id="2" creationId="{DD6806CA-BFBD-FE46-ABB9-09DF242A574B}"/>
          </ac:spMkLst>
        </pc:spChg>
        <pc:spChg chg="del">
          <ac:chgData name="Tamrakar, Rohan" userId="e501dc2b-d6ad-4ad9-991e-caa73adcacaa" providerId="ADAL" clId="{EF371F4B-E1D2-4987-864C-DCC17C9091F8}" dt="2024-09-01T12:58:06.143" v="2" actId="478"/>
          <ac:spMkLst>
            <pc:docMk/>
            <pc:sldMk cId="486812420" sldId="256"/>
            <ac:spMk id="3" creationId="{DF909A7D-2DC1-F434-98A7-AA2CB4D7DF90}"/>
          </ac:spMkLst>
        </pc:spChg>
        <pc:picChg chg="add mod">
          <ac:chgData name="Tamrakar, Rohan" userId="e501dc2b-d6ad-4ad9-991e-caa73adcacaa" providerId="ADAL" clId="{EF371F4B-E1D2-4987-864C-DCC17C9091F8}" dt="2024-09-01T12:59:02.294" v="19" actId="1076"/>
          <ac:picMkLst>
            <pc:docMk/>
            <pc:sldMk cId="486812420" sldId="256"/>
            <ac:picMk id="5" creationId="{1E91A4AE-8596-D3B3-4F99-946FFC734CAF}"/>
          </ac:picMkLst>
        </pc:picChg>
      </pc:sldChg>
      <pc:sldChg chg="addSp modSp new mod setBg">
        <pc:chgData name="Tamrakar, Rohan" userId="e501dc2b-d6ad-4ad9-991e-caa73adcacaa" providerId="ADAL" clId="{EF371F4B-E1D2-4987-864C-DCC17C9091F8}" dt="2024-09-01T12:59:25.913" v="54" actId="26606"/>
        <pc:sldMkLst>
          <pc:docMk/>
          <pc:sldMk cId="2726582258" sldId="257"/>
        </pc:sldMkLst>
        <pc:spChg chg="mod">
          <ac:chgData name="Tamrakar, Rohan" userId="e501dc2b-d6ad-4ad9-991e-caa73adcacaa" providerId="ADAL" clId="{EF371F4B-E1D2-4987-864C-DCC17C9091F8}" dt="2024-09-01T12:59:25.913" v="54" actId="26606"/>
          <ac:spMkLst>
            <pc:docMk/>
            <pc:sldMk cId="2726582258" sldId="257"/>
            <ac:spMk id="2" creationId="{989E3A80-1F01-1859-C480-D7858C4BD854}"/>
          </ac:spMkLst>
        </pc:spChg>
        <pc:spChg chg="mod">
          <ac:chgData name="Tamrakar, Rohan" userId="e501dc2b-d6ad-4ad9-991e-caa73adcacaa" providerId="ADAL" clId="{EF371F4B-E1D2-4987-864C-DCC17C9091F8}" dt="2024-09-01T12:59:25.913" v="54" actId="26606"/>
          <ac:spMkLst>
            <pc:docMk/>
            <pc:sldMk cId="2726582258" sldId="257"/>
            <ac:spMk id="3" creationId="{044E9FD0-477F-CD91-A83C-4529924BE087}"/>
          </ac:spMkLst>
        </pc:spChg>
        <pc:spChg chg="add">
          <ac:chgData name="Tamrakar, Rohan" userId="e501dc2b-d6ad-4ad9-991e-caa73adcacaa" providerId="ADAL" clId="{EF371F4B-E1D2-4987-864C-DCC17C9091F8}" dt="2024-09-01T12:59:25.913" v="54" actId="26606"/>
          <ac:spMkLst>
            <pc:docMk/>
            <pc:sldMk cId="2726582258" sldId="257"/>
            <ac:spMk id="8" creationId="{73A25D70-4A55-4F72-B9C5-A69CDBF4DB42}"/>
          </ac:spMkLst>
        </pc:spChg>
        <pc:spChg chg="add">
          <ac:chgData name="Tamrakar, Rohan" userId="e501dc2b-d6ad-4ad9-991e-caa73adcacaa" providerId="ADAL" clId="{EF371F4B-E1D2-4987-864C-DCC17C9091F8}" dt="2024-09-01T12:59:25.913" v="54" actId="26606"/>
          <ac:spMkLst>
            <pc:docMk/>
            <pc:sldMk cId="2726582258" sldId="257"/>
            <ac:spMk id="10" creationId="{54957100-6D8B-4161-9F2F-C0A949EC84C4}"/>
          </ac:spMkLst>
        </pc:spChg>
        <pc:spChg chg="add">
          <ac:chgData name="Tamrakar, Rohan" userId="e501dc2b-d6ad-4ad9-991e-caa73adcacaa" providerId="ADAL" clId="{EF371F4B-E1D2-4987-864C-DCC17C9091F8}" dt="2024-09-01T12:59:25.913" v="54" actId="26606"/>
          <ac:spMkLst>
            <pc:docMk/>
            <pc:sldMk cId="2726582258" sldId="257"/>
            <ac:spMk id="12" creationId="{0BD8B065-EE51-4AE2-A94C-86249998FD7B}"/>
          </ac:spMkLst>
        </pc:spChg>
        <pc:grpChg chg="add">
          <ac:chgData name="Tamrakar, Rohan" userId="e501dc2b-d6ad-4ad9-991e-caa73adcacaa" providerId="ADAL" clId="{EF371F4B-E1D2-4987-864C-DCC17C9091F8}" dt="2024-09-01T12:59:25.913" v="54" actId="26606"/>
          <ac:grpSpMkLst>
            <pc:docMk/>
            <pc:sldMk cId="2726582258" sldId="257"/>
            <ac:grpSpMk id="14" creationId="{18999293-B054-4B57-A26F-D04C2BB11338}"/>
          </ac:grpSpMkLst>
        </pc:grpChg>
        <pc:grpChg chg="add">
          <ac:chgData name="Tamrakar, Rohan" userId="e501dc2b-d6ad-4ad9-991e-caa73adcacaa" providerId="ADAL" clId="{EF371F4B-E1D2-4987-864C-DCC17C9091F8}" dt="2024-09-01T12:59:25.913" v="54" actId="26606"/>
          <ac:grpSpMkLst>
            <pc:docMk/>
            <pc:sldMk cId="2726582258" sldId="257"/>
            <ac:grpSpMk id="20" creationId="{761945C4-D997-42F3-B59A-984CF0066715}"/>
          </ac:grpSpMkLst>
        </pc:grpChg>
      </pc:sldChg>
      <pc:sldChg chg="addSp delSp modSp add mod">
        <pc:chgData name="Tamrakar, Rohan" userId="e501dc2b-d6ad-4ad9-991e-caa73adcacaa" providerId="ADAL" clId="{EF371F4B-E1D2-4987-864C-DCC17C9091F8}" dt="2024-09-01T13:01:22.909" v="60" actId="14100"/>
        <pc:sldMkLst>
          <pc:docMk/>
          <pc:sldMk cId="2261830195" sldId="258"/>
        </pc:sldMkLst>
        <pc:picChg chg="add mod">
          <ac:chgData name="Tamrakar, Rohan" userId="e501dc2b-d6ad-4ad9-991e-caa73adcacaa" providerId="ADAL" clId="{EF371F4B-E1D2-4987-864C-DCC17C9091F8}" dt="2024-09-01T13:01:22.909" v="60" actId="14100"/>
          <ac:picMkLst>
            <pc:docMk/>
            <pc:sldMk cId="2261830195" sldId="258"/>
            <ac:picMk id="3" creationId="{2D2DE2EB-55FE-15E5-35A7-E84934F78E37}"/>
          </ac:picMkLst>
        </pc:picChg>
        <pc:picChg chg="del">
          <ac:chgData name="Tamrakar, Rohan" userId="e501dc2b-d6ad-4ad9-991e-caa73adcacaa" providerId="ADAL" clId="{EF371F4B-E1D2-4987-864C-DCC17C9091F8}" dt="2024-09-01T13:01:16.531" v="56" actId="478"/>
          <ac:picMkLst>
            <pc:docMk/>
            <pc:sldMk cId="2261830195" sldId="258"/>
            <ac:picMk id="5" creationId="{1E91A4AE-8596-D3B3-4F99-946FFC734CAF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01:56.172" v="70" actId="1076"/>
        <pc:sldMkLst>
          <pc:docMk/>
          <pc:sldMk cId="2864208228" sldId="259"/>
        </pc:sldMkLst>
        <pc:picChg chg="del">
          <ac:chgData name="Tamrakar, Rohan" userId="e501dc2b-d6ad-4ad9-991e-caa73adcacaa" providerId="ADAL" clId="{EF371F4B-E1D2-4987-864C-DCC17C9091F8}" dt="2024-09-01T13:01:43.009" v="62" actId="478"/>
          <ac:picMkLst>
            <pc:docMk/>
            <pc:sldMk cId="2864208228" sldId="259"/>
            <ac:picMk id="3" creationId="{2D2DE2EB-55FE-15E5-35A7-E84934F78E37}"/>
          </ac:picMkLst>
        </pc:picChg>
        <pc:picChg chg="add mod">
          <ac:chgData name="Tamrakar, Rohan" userId="e501dc2b-d6ad-4ad9-991e-caa73adcacaa" providerId="ADAL" clId="{EF371F4B-E1D2-4987-864C-DCC17C9091F8}" dt="2024-09-01T13:01:56.172" v="70" actId="1076"/>
          <ac:picMkLst>
            <pc:docMk/>
            <pc:sldMk cId="2864208228" sldId="259"/>
            <ac:picMk id="4" creationId="{BBB0666A-6076-710F-6285-15E7C3BE9476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02:18.195" v="75" actId="14100"/>
        <pc:sldMkLst>
          <pc:docMk/>
          <pc:sldMk cId="4111972089" sldId="260"/>
        </pc:sldMkLst>
        <pc:picChg chg="add mod">
          <ac:chgData name="Tamrakar, Rohan" userId="e501dc2b-d6ad-4ad9-991e-caa73adcacaa" providerId="ADAL" clId="{EF371F4B-E1D2-4987-864C-DCC17C9091F8}" dt="2024-09-01T13:02:18.195" v="75" actId="14100"/>
          <ac:picMkLst>
            <pc:docMk/>
            <pc:sldMk cId="4111972089" sldId="260"/>
            <ac:picMk id="3" creationId="{BC3AEFD3-D7B8-43B9-7976-9C5C4143B5E7}"/>
          </ac:picMkLst>
        </pc:picChg>
        <pc:picChg chg="del">
          <ac:chgData name="Tamrakar, Rohan" userId="e501dc2b-d6ad-4ad9-991e-caa73adcacaa" providerId="ADAL" clId="{EF371F4B-E1D2-4987-864C-DCC17C9091F8}" dt="2024-09-01T13:02:13.379" v="72" actId="478"/>
          <ac:picMkLst>
            <pc:docMk/>
            <pc:sldMk cId="4111972089" sldId="260"/>
            <ac:picMk id="4" creationId="{BBB0666A-6076-710F-6285-15E7C3BE9476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02:37.608" v="80" actId="1076"/>
        <pc:sldMkLst>
          <pc:docMk/>
          <pc:sldMk cId="603029955" sldId="261"/>
        </pc:sldMkLst>
        <pc:picChg chg="del">
          <ac:chgData name="Tamrakar, Rohan" userId="e501dc2b-d6ad-4ad9-991e-caa73adcacaa" providerId="ADAL" clId="{EF371F4B-E1D2-4987-864C-DCC17C9091F8}" dt="2024-09-01T13:02:23.431" v="77" actId="478"/>
          <ac:picMkLst>
            <pc:docMk/>
            <pc:sldMk cId="603029955" sldId="261"/>
            <ac:picMk id="3" creationId="{BC3AEFD3-D7B8-43B9-7976-9C5C4143B5E7}"/>
          </ac:picMkLst>
        </pc:picChg>
        <pc:picChg chg="add mod">
          <ac:chgData name="Tamrakar, Rohan" userId="e501dc2b-d6ad-4ad9-991e-caa73adcacaa" providerId="ADAL" clId="{EF371F4B-E1D2-4987-864C-DCC17C9091F8}" dt="2024-09-01T13:02:37.608" v="80" actId="1076"/>
          <ac:picMkLst>
            <pc:docMk/>
            <pc:sldMk cId="603029955" sldId="261"/>
            <ac:picMk id="4" creationId="{3874FE6F-7967-D62D-B6D4-2C143690FB67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03:13.396" v="88" actId="1076"/>
        <pc:sldMkLst>
          <pc:docMk/>
          <pc:sldMk cId="2022147900" sldId="262"/>
        </pc:sldMkLst>
        <pc:picChg chg="add mod">
          <ac:chgData name="Tamrakar, Rohan" userId="e501dc2b-d6ad-4ad9-991e-caa73adcacaa" providerId="ADAL" clId="{EF371F4B-E1D2-4987-864C-DCC17C9091F8}" dt="2024-09-01T13:03:13.396" v="88" actId="1076"/>
          <ac:picMkLst>
            <pc:docMk/>
            <pc:sldMk cId="2022147900" sldId="262"/>
            <ac:picMk id="3" creationId="{240C49B2-FAE8-25C1-CDDB-5C410B0890E1}"/>
          </ac:picMkLst>
        </pc:picChg>
        <pc:picChg chg="del">
          <ac:chgData name="Tamrakar, Rohan" userId="e501dc2b-d6ad-4ad9-991e-caa73adcacaa" providerId="ADAL" clId="{EF371F4B-E1D2-4987-864C-DCC17C9091F8}" dt="2024-09-01T13:02:41.732" v="82" actId="478"/>
          <ac:picMkLst>
            <pc:docMk/>
            <pc:sldMk cId="2022147900" sldId="262"/>
            <ac:picMk id="4" creationId="{3874FE6F-7967-D62D-B6D4-2C143690FB67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03:33.854" v="93" actId="14100"/>
        <pc:sldMkLst>
          <pc:docMk/>
          <pc:sldMk cId="1715784276" sldId="263"/>
        </pc:sldMkLst>
        <pc:picChg chg="del">
          <ac:chgData name="Tamrakar, Rohan" userId="e501dc2b-d6ad-4ad9-991e-caa73adcacaa" providerId="ADAL" clId="{EF371F4B-E1D2-4987-864C-DCC17C9091F8}" dt="2024-09-01T13:03:17.711" v="90" actId="478"/>
          <ac:picMkLst>
            <pc:docMk/>
            <pc:sldMk cId="1715784276" sldId="263"/>
            <ac:picMk id="3" creationId="{240C49B2-FAE8-25C1-CDDB-5C410B0890E1}"/>
          </ac:picMkLst>
        </pc:picChg>
        <pc:picChg chg="add mod">
          <ac:chgData name="Tamrakar, Rohan" userId="e501dc2b-d6ad-4ad9-991e-caa73adcacaa" providerId="ADAL" clId="{EF371F4B-E1D2-4987-864C-DCC17C9091F8}" dt="2024-09-01T13:03:33.854" v="93" actId="14100"/>
          <ac:picMkLst>
            <pc:docMk/>
            <pc:sldMk cId="1715784276" sldId="263"/>
            <ac:picMk id="4" creationId="{E8D62DC3-6F64-9BC5-43E3-6A98604085D0}"/>
          </ac:picMkLst>
        </pc:picChg>
      </pc:sldChg>
      <pc:sldChg chg="addSp delSp add mod">
        <pc:chgData name="Tamrakar, Rohan" userId="e501dc2b-d6ad-4ad9-991e-caa73adcacaa" providerId="ADAL" clId="{EF371F4B-E1D2-4987-864C-DCC17C9091F8}" dt="2024-09-01T13:04:34.814" v="96" actId="22"/>
        <pc:sldMkLst>
          <pc:docMk/>
          <pc:sldMk cId="557289460" sldId="264"/>
        </pc:sldMkLst>
        <pc:picChg chg="add">
          <ac:chgData name="Tamrakar, Rohan" userId="e501dc2b-d6ad-4ad9-991e-caa73adcacaa" providerId="ADAL" clId="{EF371F4B-E1D2-4987-864C-DCC17C9091F8}" dt="2024-09-01T13:04:34.814" v="96" actId="22"/>
          <ac:picMkLst>
            <pc:docMk/>
            <pc:sldMk cId="557289460" sldId="264"/>
            <ac:picMk id="3" creationId="{45D5FFCE-C3E9-2D3E-4ABD-3671DDFD056F}"/>
          </ac:picMkLst>
        </pc:picChg>
        <pc:picChg chg="del">
          <ac:chgData name="Tamrakar, Rohan" userId="e501dc2b-d6ad-4ad9-991e-caa73adcacaa" providerId="ADAL" clId="{EF371F4B-E1D2-4987-864C-DCC17C9091F8}" dt="2024-09-01T13:03:38.834" v="95" actId="478"/>
          <ac:picMkLst>
            <pc:docMk/>
            <pc:sldMk cId="557289460" sldId="264"/>
            <ac:picMk id="4" creationId="{E8D62DC3-6F64-9BC5-43E3-6A98604085D0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05:16.812" v="101" actId="1076"/>
        <pc:sldMkLst>
          <pc:docMk/>
          <pc:sldMk cId="170819477" sldId="265"/>
        </pc:sldMkLst>
        <pc:picChg chg="del">
          <ac:chgData name="Tamrakar, Rohan" userId="e501dc2b-d6ad-4ad9-991e-caa73adcacaa" providerId="ADAL" clId="{EF371F4B-E1D2-4987-864C-DCC17C9091F8}" dt="2024-09-01T13:04:57.579" v="98" actId="478"/>
          <ac:picMkLst>
            <pc:docMk/>
            <pc:sldMk cId="170819477" sldId="265"/>
            <ac:picMk id="3" creationId="{45D5FFCE-C3E9-2D3E-4ABD-3671DDFD056F}"/>
          </ac:picMkLst>
        </pc:picChg>
        <pc:picChg chg="add mod">
          <ac:chgData name="Tamrakar, Rohan" userId="e501dc2b-d6ad-4ad9-991e-caa73adcacaa" providerId="ADAL" clId="{EF371F4B-E1D2-4987-864C-DCC17C9091F8}" dt="2024-09-01T13:05:16.812" v="101" actId="1076"/>
          <ac:picMkLst>
            <pc:docMk/>
            <pc:sldMk cId="170819477" sldId="265"/>
            <ac:picMk id="4" creationId="{465E32A3-289E-36F0-CF34-9EF0293B4D08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05:34.583" v="106" actId="1076"/>
        <pc:sldMkLst>
          <pc:docMk/>
          <pc:sldMk cId="1042763892" sldId="266"/>
        </pc:sldMkLst>
        <pc:picChg chg="add mod">
          <ac:chgData name="Tamrakar, Rohan" userId="e501dc2b-d6ad-4ad9-991e-caa73adcacaa" providerId="ADAL" clId="{EF371F4B-E1D2-4987-864C-DCC17C9091F8}" dt="2024-09-01T13:05:34.583" v="106" actId="1076"/>
          <ac:picMkLst>
            <pc:docMk/>
            <pc:sldMk cId="1042763892" sldId="266"/>
            <ac:picMk id="3" creationId="{AFB4B8B1-068E-7DCF-3948-2189B5132C85}"/>
          </ac:picMkLst>
        </pc:picChg>
        <pc:picChg chg="del">
          <ac:chgData name="Tamrakar, Rohan" userId="e501dc2b-d6ad-4ad9-991e-caa73adcacaa" providerId="ADAL" clId="{EF371F4B-E1D2-4987-864C-DCC17C9091F8}" dt="2024-09-01T13:05:22.617" v="103" actId="478"/>
          <ac:picMkLst>
            <pc:docMk/>
            <pc:sldMk cId="1042763892" sldId="266"/>
            <ac:picMk id="4" creationId="{465E32A3-289E-36F0-CF34-9EF0293B4D08}"/>
          </ac:picMkLst>
        </pc:picChg>
      </pc:sldChg>
      <pc:sldChg chg="addSp delSp add mod">
        <pc:chgData name="Tamrakar, Rohan" userId="e501dc2b-d6ad-4ad9-991e-caa73adcacaa" providerId="ADAL" clId="{EF371F4B-E1D2-4987-864C-DCC17C9091F8}" dt="2024-09-01T13:05:49.094" v="109" actId="22"/>
        <pc:sldMkLst>
          <pc:docMk/>
          <pc:sldMk cId="2441559089" sldId="267"/>
        </pc:sldMkLst>
        <pc:picChg chg="del">
          <ac:chgData name="Tamrakar, Rohan" userId="e501dc2b-d6ad-4ad9-991e-caa73adcacaa" providerId="ADAL" clId="{EF371F4B-E1D2-4987-864C-DCC17C9091F8}" dt="2024-09-01T13:05:37.862" v="108" actId="478"/>
          <ac:picMkLst>
            <pc:docMk/>
            <pc:sldMk cId="2441559089" sldId="267"/>
            <ac:picMk id="3" creationId="{AFB4B8B1-068E-7DCF-3948-2189B5132C85}"/>
          </ac:picMkLst>
        </pc:picChg>
        <pc:picChg chg="add">
          <ac:chgData name="Tamrakar, Rohan" userId="e501dc2b-d6ad-4ad9-991e-caa73adcacaa" providerId="ADAL" clId="{EF371F4B-E1D2-4987-864C-DCC17C9091F8}" dt="2024-09-01T13:05:49.094" v="109" actId="22"/>
          <ac:picMkLst>
            <pc:docMk/>
            <pc:sldMk cId="2441559089" sldId="267"/>
            <ac:picMk id="4" creationId="{10765DF4-CE02-6026-3E4E-AFDE140852E0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06:29.687" v="113" actId="14100"/>
        <pc:sldMkLst>
          <pc:docMk/>
          <pc:sldMk cId="74836449" sldId="268"/>
        </pc:sldMkLst>
        <pc:picChg chg="add mod">
          <ac:chgData name="Tamrakar, Rohan" userId="e501dc2b-d6ad-4ad9-991e-caa73adcacaa" providerId="ADAL" clId="{EF371F4B-E1D2-4987-864C-DCC17C9091F8}" dt="2024-09-01T13:06:29.687" v="113" actId="14100"/>
          <ac:picMkLst>
            <pc:docMk/>
            <pc:sldMk cId="74836449" sldId="268"/>
            <ac:picMk id="3" creationId="{D89A771E-4A8E-EC5F-F84A-48A8660050B3}"/>
          </ac:picMkLst>
        </pc:picChg>
        <pc:picChg chg="del">
          <ac:chgData name="Tamrakar, Rohan" userId="e501dc2b-d6ad-4ad9-991e-caa73adcacaa" providerId="ADAL" clId="{EF371F4B-E1D2-4987-864C-DCC17C9091F8}" dt="2024-09-01T13:06:19.421" v="111" actId="478"/>
          <ac:picMkLst>
            <pc:docMk/>
            <pc:sldMk cId="74836449" sldId="268"/>
            <ac:picMk id="4" creationId="{10765DF4-CE02-6026-3E4E-AFDE140852E0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06:47.039" v="117" actId="14100"/>
        <pc:sldMkLst>
          <pc:docMk/>
          <pc:sldMk cId="3745274796" sldId="269"/>
        </pc:sldMkLst>
        <pc:picChg chg="del">
          <ac:chgData name="Tamrakar, Rohan" userId="e501dc2b-d6ad-4ad9-991e-caa73adcacaa" providerId="ADAL" clId="{EF371F4B-E1D2-4987-864C-DCC17C9091F8}" dt="2024-09-01T13:06:35.120" v="115" actId="478"/>
          <ac:picMkLst>
            <pc:docMk/>
            <pc:sldMk cId="3745274796" sldId="269"/>
            <ac:picMk id="3" creationId="{D89A771E-4A8E-EC5F-F84A-48A8660050B3}"/>
          </ac:picMkLst>
        </pc:picChg>
        <pc:picChg chg="add mod">
          <ac:chgData name="Tamrakar, Rohan" userId="e501dc2b-d6ad-4ad9-991e-caa73adcacaa" providerId="ADAL" clId="{EF371F4B-E1D2-4987-864C-DCC17C9091F8}" dt="2024-09-01T13:06:47.039" v="117" actId="14100"/>
          <ac:picMkLst>
            <pc:docMk/>
            <pc:sldMk cId="3745274796" sldId="269"/>
            <ac:picMk id="4" creationId="{81630422-2BD7-E57A-D49A-B0C5C4E1B3EC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07:20.923" v="123" actId="14100"/>
        <pc:sldMkLst>
          <pc:docMk/>
          <pc:sldMk cId="626349438" sldId="270"/>
        </pc:sldMkLst>
        <pc:picChg chg="add mod">
          <ac:chgData name="Tamrakar, Rohan" userId="e501dc2b-d6ad-4ad9-991e-caa73adcacaa" providerId="ADAL" clId="{EF371F4B-E1D2-4987-864C-DCC17C9091F8}" dt="2024-09-01T13:07:20.923" v="123" actId="14100"/>
          <ac:picMkLst>
            <pc:docMk/>
            <pc:sldMk cId="626349438" sldId="270"/>
            <ac:picMk id="3" creationId="{9FFE246E-3C00-B3CE-E824-C01BB46FA0F2}"/>
          </ac:picMkLst>
        </pc:picChg>
        <pc:picChg chg="del">
          <ac:chgData name="Tamrakar, Rohan" userId="e501dc2b-d6ad-4ad9-991e-caa73adcacaa" providerId="ADAL" clId="{EF371F4B-E1D2-4987-864C-DCC17C9091F8}" dt="2024-09-01T13:07:14.194" v="119" actId="478"/>
          <ac:picMkLst>
            <pc:docMk/>
            <pc:sldMk cId="626349438" sldId="270"/>
            <ac:picMk id="4" creationId="{81630422-2BD7-E57A-D49A-B0C5C4E1B3EC}"/>
          </ac:picMkLst>
        </pc:picChg>
      </pc:sldChg>
      <pc:sldChg chg="addSp delSp add mod">
        <pc:chgData name="Tamrakar, Rohan" userId="e501dc2b-d6ad-4ad9-991e-caa73adcacaa" providerId="ADAL" clId="{EF371F4B-E1D2-4987-864C-DCC17C9091F8}" dt="2024-09-01T13:09:39.054" v="127" actId="22"/>
        <pc:sldMkLst>
          <pc:docMk/>
          <pc:sldMk cId="4214853981" sldId="271"/>
        </pc:sldMkLst>
        <pc:picChg chg="del">
          <ac:chgData name="Tamrakar, Rohan" userId="e501dc2b-d6ad-4ad9-991e-caa73adcacaa" providerId="ADAL" clId="{EF371F4B-E1D2-4987-864C-DCC17C9091F8}" dt="2024-09-01T13:08:15.940" v="125" actId="478"/>
          <ac:picMkLst>
            <pc:docMk/>
            <pc:sldMk cId="4214853981" sldId="271"/>
            <ac:picMk id="3" creationId="{9FFE246E-3C00-B3CE-E824-C01BB46FA0F2}"/>
          </ac:picMkLst>
        </pc:picChg>
        <pc:picChg chg="add">
          <ac:chgData name="Tamrakar, Rohan" userId="e501dc2b-d6ad-4ad9-991e-caa73adcacaa" providerId="ADAL" clId="{EF371F4B-E1D2-4987-864C-DCC17C9091F8}" dt="2024-09-01T13:09:36.956" v="126" actId="22"/>
          <ac:picMkLst>
            <pc:docMk/>
            <pc:sldMk cId="4214853981" sldId="271"/>
            <ac:picMk id="4" creationId="{1B64C718-F0DD-4E72-1267-D93FF66896FE}"/>
          </ac:picMkLst>
        </pc:picChg>
        <pc:picChg chg="add">
          <ac:chgData name="Tamrakar, Rohan" userId="e501dc2b-d6ad-4ad9-991e-caa73adcacaa" providerId="ADAL" clId="{EF371F4B-E1D2-4987-864C-DCC17C9091F8}" dt="2024-09-01T13:09:39.054" v="127" actId="22"/>
          <ac:picMkLst>
            <pc:docMk/>
            <pc:sldMk cId="4214853981" sldId="271"/>
            <ac:picMk id="6" creationId="{3E9588B6-B38E-59AE-EB95-FE771C2FA5D3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10:10.419" v="133" actId="1076"/>
        <pc:sldMkLst>
          <pc:docMk/>
          <pc:sldMk cId="1228629803" sldId="272"/>
        </pc:sldMkLst>
        <pc:picChg chg="add mod">
          <ac:chgData name="Tamrakar, Rohan" userId="e501dc2b-d6ad-4ad9-991e-caa73adcacaa" providerId="ADAL" clId="{EF371F4B-E1D2-4987-864C-DCC17C9091F8}" dt="2024-09-01T13:10:10.419" v="133" actId="1076"/>
          <ac:picMkLst>
            <pc:docMk/>
            <pc:sldMk cId="1228629803" sldId="272"/>
            <ac:picMk id="3" creationId="{F75DC455-8AE5-0A69-753D-FD1C49120FBC}"/>
          </ac:picMkLst>
        </pc:picChg>
        <pc:picChg chg="del">
          <ac:chgData name="Tamrakar, Rohan" userId="e501dc2b-d6ad-4ad9-991e-caa73adcacaa" providerId="ADAL" clId="{EF371F4B-E1D2-4987-864C-DCC17C9091F8}" dt="2024-09-01T13:09:54.851" v="130" actId="478"/>
          <ac:picMkLst>
            <pc:docMk/>
            <pc:sldMk cId="1228629803" sldId="272"/>
            <ac:picMk id="4" creationId="{1B64C718-F0DD-4E72-1267-D93FF66896FE}"/>
          </ac:picMkLst>
        </pc:picChg>
        <pc:picChg chg="del">
          <ac:chgData name="Tamrakar, Rohan" userId="e501dc2b-d6ad-4ad9-991e-caa73adcacaa" providerId="ADAL" clId="{EF371F4B-E1D2-4987-864C-DCC17C9091F8}" dt="2024-09-01T13:09:52.945" v="129" actId="478"/>
          <ac:picMkLst>
            <pc:docMk/>
            <pc:sldMk cId="1228629803" sldId="272"/>
            <ac:picMk id="6" creationId="{3E9588B6-B38E-59AE-EB95-FE771C2FA5D3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10:28.664" v="137" actId="14100"/>
        <pc:sldMkLst>
          <pc:docMk/>
          <pc:sldMk cId="2383163028" sldId="273"/>
        </pc:sldMkLst>
        <pc:picChg chg="del">
          <ac:chgData name="Tamrakar, Rohan" userId="e501dc2b-d6ad-4ad9-991e-caa73adcacaa" providerId="ADAL" clId="{EF371F4B-E1D2-4987-864C-DCC17C9091F8}" dt="2024-09-01T13:10:15.342" v="135" actId="478"/>
          <ac:picMkLst>
            <pc:docMk/>
            <pc:sldMk cId="2383163028" sldId="273"/>
            <ac:picMk id="3" creationId="{F75DC455-8AE5-0A69-753D-FD1C49120FBC}"/>
          </ac:picMkLst>
        </pc:picChg>
        <pc:picChg chg="add mod">
          <ac:chgData name="Tamrakar, Rohan" userId="e501dc2b-d6ad-4ad9-991e-caa73adcacaa" providerId="ADAL" clId="{EF371F4B-E1D2-4987-864C-DCC17C9091F8}" dt="2024-09-01T13:10:28.664" v="137" actId="14100"/>
          <ac:picMkLst>
            <pc:docMk/>
            <pc:sldMk cId="2383163028" sldId="273"/>
            <ac:picMk id="4" creationId="{98B68136-2D81-0EAC-7B98-E6497E137521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10:46.607" v="141" actId="14100"/>
        <pc:sldMkLst>
          <pc:docMk/>
          <pc:sldMk cId="4279688853" sldId="274"/>
        </pc:sldMkLst>
        <pc:picChg chg="add mod">
          <ac:chgData name="Tamrakar, Rohan" userId="e501dc2b-d6ad-4ad9-991e-caa73adcacaa" providerId="ADAL" clId="{EF371F4B-E1D2-4987-864C-DCC17C9091F8}" dt="2024-09-01T13:10:46.607" v="141" actId="14100"/>
          <ac:picMkLst>
            <pc:docMk/>
            <pc:sldMk cId="4279688853" sldId="274"/>
            <ac:picMk id="3" creationId="{DCDE16E3-63A4-DC1C-BA99-789890A4EC52}"/>
          </ac:picMkLst>
        </pc:picChg>
        <pc:picChg chg="del">
          <ac:chgData name="Tamrakar, Rohan" userId="e501dc2b-d6ad-4ad9-991e-caa73adcacaa" providerId="ADAL" clId="{EF371F4B-E1D2-4987-864C-DCC17C9091F8}" dt="2024-09-01T13:10:32.459" v="139" actId="478"/>
          <ac:picMkLst>
            <pc:docMk/>
            <pc:sldMk cId="4279688853" sldId="274"/>
            <ac:picMk id="4" creationId="{98B68136-2D81-0EAC-7B98-E6497E137521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11:07.828" v="145" actId="14100"/>
        <pc:sldMkLst>
          <pc:docMk/>
          <pc:sldMk cId="3430287063" sldId="275"/>
        </pc:sldMkLst>
        <pc:picChg chg="del">
          <ac:chgData name="Tamrakar, Rohan" userId="e501dc2b-d6ad-4ad9-991e-caa73adcacaa" providerId="ADAL" clId="{EF371F4B-E1D2-4987-864C-DCC17C9091F8}" dt="2024-09-01T13:11:05.903" v="143" actId="478"/>
          <ac:picMkLst>
            <pc:docMk/>
            <pc:sldMk cId="3430287063" sldId="275"/>
            <ac:picMk id="3" creationId="{DCDE16E3-63A4-DC1C-BA99-789890A4EC52}"/>
          </ac:picMkLst>
        </pc:picChg>
        <pc:picChg chg="add mod">
          <ac:chgData name="Tamrakar, Rohan" userId="e501dc2b-d6ad-4ad9-991e-caa73adcacaa" providerId="ADAL" clId="{EF371F4B-E1D2-4987-864C-DCC17C9091F8}" dt="2024-09-01T13:11:07.828" v="145" actId="14100"/>
          <ac:picMkLst>
            <pc:docMk/>
            <pc:sldMk cId="3430287063" sldId="275"/>
            <ac:picMk id="4" creationId="{7379F7C0-95DB-AB12-7045-DB660E8ADE1B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12:05.875" v="149" actId="14100"/>
        <pc:sldMkLst>
          <pc:docMk/>
          <pc:sldMk cId="613681126" sldId="276"/>
        </pc:sldMkLst>
        <pc:picChg chg="add mod">
          <ac:chgData name="Tamrakar, Rohan" userId="e501dc2b-d6ad-4ad9-991e-caa73adcacaa" providerId="ADAL" clId="{EF371F4B-E1D2-4987-864C-DCC17C9091F8}" dt="2024-09-01T13:12:05.875" v="149" actId="14100"/>
          <ac:picMkLst>
            <pc:docMk/>
            <pc:sldMk cId="613681126" sldId="276"/>
            <ac:picMk id="3" creationId="{D947CFE9-917D-5ECC-4D96-0458C61F3854}"/>
          </ac:picMkLst>
        </pc:picChg>
        <pc:picChg chg="del">
          <ac:chgData name="Tamrakar, Rohan" userId="e501dc2b-d6ad-4ad9-991e-caa73adcacaa" providerId="ADAL" clId="{EF371F4B-E1D2-4987-864C-DCC17C9091F8}" dt="2024-09-01T13:11:43.743" v="147" actId="478"/>
          <ac:picMkLst>
            <pc:docMk/>
            <pc:sldMk cId="613681126" sldId="276"/>
            <ac:picMk id="4" creationId="{7379F7C0-95DB-AB12-7045-DB660E8ADE1B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14:31.463" v="154" actId="14100"/>
        <pc:sldMkLst>
          <pc:docMk/>
          <pc:sldMk cId="2082879172" sldId="277"/>
        </pc:sldMkLst>
        <pc:picChg chg="del">
          <ac:chgData name="Tamrakar, Rohan" userId="e501dc2b-d6ad-4ad9-991e-caa73adcacaa" providerId="ADAL" clId="{EF371F4B-E1D2-4987-864C-DCC17C9091F8}" dt="2024-09-01T13:12:28.419" v="151" actId="478"/>
          <ac:picMkLst>
            <pc:docMk/>
            <pc:sldMk cId="2082879172" sldId="277"/>
            <ac:picMk id="3" creationId="{D947CFE9-917D-5ECC-4D96-0458C61F3854}"/>
          </ac:picMkLst>
        </pc:picChg>
        <pc:picChg chg="add mod">
          <ac:chgData name="Tamrakar, Rohan" userId="e501dc2b-d6ad-4ad9-991e-caa73adcacaa" providerId="ADAL" clId="{EF371F4B-E1D2-4987-864C-DCC17C9091F8}" dt="2024-09-01T13:14:31.463" v="154" actId="14100"/>
          <ac:picMkLst>
            <pc:docMk/>
            <pc:sldMk cId="2082879172" sldId="277"/>
            <ac:picMk id="4" creationId="{CFB72582-1BB9-8F33-CA01-FFAB6183B54E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14:51.157" v="159" actId="1076"/>
        <pc:sldMkLst>
          <pc:docMk/>
          <pc:sldMk cId="468975783" sldId="278"/>
        </pc:sldMkLst>
        <pc:picChg chg="add mod">
          <ac:chgData name="Tamrakar, Rohan" userId="e501dc2b-d6ad-4ad9-991e-caa73adcacaa" providerId="ADAL" clId="{EF371F4B-E1D2-4987-864C-DCC17C9091F8}" dt="2024-09-01T13:14:51.157" v="159" actId="1076"/>
          <ac:picMkLst>
            <pc:docMk/>
            <pc:sldMk cId="468975783" sldId="278"/>
            <ac:picMk id="3" creationId="{6812DFD4-67D3-F7B4-C94F-A8D5CFCC7AA2}"/>
          </ac:picMkLst>
        </pc:picChg>
        <pc:picChg chg="del">
          <ac:chgData name="Tamrakar, Rohan" userId="e501dc2b-d6ad-4ad9-991e-caa73adcacaa" providerId="ADAL" clId="{EF371F4B-E1D2-4987-864C-DCC17C9091F8}" dt="2024-09-01T13:14:35.127" v="156" actId="478"/>
          <ac:picMkLst>
            <pc:docMk/>
            <pc:sldMk cId="468975783" sldId="278"/>
            <ac:picMk id="4" creationId="{CFB72582-1BB9-8F33-CA01-FFAB6183B54E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15:11.308" v="164" actId="1076"/>
        <pc:sldMkLst>
          <pc:docMk/>
          <pc:sldMk cId="2318294484" sldId="279"/>
        </pc:sldMkLst>
        <pc:picChg chg="del">
          <ac:chgData name="Tamrakar, Rohan" userId="e501dc2b-d6ad-4ad9-991e-caa73adcacaa" providerId="ADAL" clId="{EF371F4B-E1D2-4987-864C-DCC17C9091F8}" dt="2024-09-01T13:15:07.845" v="161" actId="478"/>
          <ac:picMkLst>
            <pc:docMk/>
            <pc:sldMk cId="2318294484" sldId="279"/>
            <ac:picMk id="3" creationId="{6812DFD4-67D3-F7B4-C94F-A8D5CFCC7AA2}"/>
          </ac:picMkLst>
        </pc:picChg>
        <pc:picChg chg="add mod">
          <ac:chgData name="Tamrakar, Rohan" userId="e501dc2b-d6ad-4ad9-991e-caa73adcacaa" providerId="ADAL" clId="{EF371F4B-E1D2-4987-864C-DCC17C9091F8}" dt="2024-09-01T13:15:11.308" v="164" actId="1076"/>
          <ac:picMkLst>
            <pc:docMk/>
            <pc:sldMk cId="2318294484" sldId="279"/>
            <ac:picMk id="4" creationId="{EF1C3A58-FD30-5B22-EF4D-37E7CC13B57B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15:31.663" v="168" actId="14100"/>
        <pc:sldMkLst>
          <pc:docMk/>
          <pc:sldMk cId="4156354979" sldId="280"/>
        </pc:sldMkLst>
        <pc:picChg chg="add mod">
          <ac:chgData name="Tamrakar, Rohan" userId="e501dc2b-d6ad-4ad9-991e-caa73adcacaa" providerId="ADAL" clId="{EF371F4B-E1D2-4987-864C-DCC17C9091F8}" dt="2024-09-01T13:15:31.663" v="168" actId="14100"/>
          <ac:picMkLst>
            <pc:docMk/>
            <pc:sldMk cId="4156354979" sldId="280"/>
            <ac:picMk id="3" creationId="{C9F96E0D-3A36-745B-BA28-9CB2A4F71CBE}"/>
          </ac:picMkLst>
        </pc:picChg>
        <pc:picChg chg="del">
          <ac:chgData name="Tamrakar, Rohan" userId="e501dc2b-d6ad-4ad9-991e-caa73adcacaa" providerId="ADAL" clId="{EF371F4B-E1D2-4987-864C-DCC17C9091F8}" dt="2024-09-01T13:15:16.886" v="166" actId="478"/>
          <ac:picMkLst>
            <pc:docMk/>
            <pc:sldMk cId="4156354979" sldId="280"/>
            <ac:picMk id="4" creationId="{EF1C3A58-FD30-5B22-EF4D-37E7CC13B57B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15:53.520" v="173" actId="1076"/>
        <pc:sldMkLst>
          <pc:docMk/>
          <pc:sldMk cId="1454288739" sldId="281"/>
        </pc:sldMkLst>
        <pc:picChg chg="del">
          <ac:chgData name="Tamrakar, Rohan" userId="e501dc2b-d6ad-4ad9-991e-caa73adcacaa" providerId="ADAL" clId="{EF371F4B-E1D2-4987-864C-DCC17C9091F8}" dt="2024-09-01T13:15:35.196" v="170" actId="478"/>
          <ac:picMkLst>
            <pc:docMk/>
            <pc:sldMk cId="1454288739" sldId="281"/>
            <ac:picMk id="3" creationId="{C9F96E0D-3A36-745B-BA28-9CB2A4F71CBE}"/>
          </ac:picMkLst>
        </pc:picChg>
        <pc:picChg chg="add mod">
          <ac:chgData name="Tamrakar, Rohan" userId="e501dc2b-d6ad-4ad9-991e-caa73adcacaa" providerId="ADAL" clId="{EF371F4B-E1D2-4987-864C-DCC17C9091F8}" dt="2024-09-01T13:15:53.520" v="173" actId="1076"/>
          <ac:picMkLst>
            <pc:docMk/>
            <pc:sldMk cId="1454288739" sldId="281"/>
            <ac:picMk id="4" creationId="{65A6FA47-ED44-C13B-5387-E34D5CF52DB7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16:10.707" v="177" actId="14100"/>
        <pc:sldMkLst>
          <pc:docMk/>
          <pc:sldMk cId="1163455414" sldId="282"/>
        </pc:sldMkLst>
        <pc:picChg chg="add mod">
          <ac:chgData name="Tamrakar, Rohan" userId="e501dc2b-d6ad-4ad9-991e-caa73adcacaa" providerId="ADAL" clId="{EF371F4B-E1D2-4987-864C-DCC17C9091F8}" dt="2024-09-01T13:16:10.707" v="177" actId="14100"/>
          <ac:picMkLst>
            <pc:docMk/>
            <pc:sldMk cId="1163455414" sldId="282"/>
            <ac:picMk id="3" creationId="{A77F56D4-DE98-6B8A-678F-3C1E8E15EDFB}"/>
          </ac:picMkLst>
        </pc:picChg>
        <pc:picChg chg="del">
          <ac:chgData name="Tamrakar, Rohan" userId="e501dc2b-d6ad-4ad9-991e-caa73adcacaa" providerId="ADAL" clId="{EF371F4B-E1D2-4987-864C-DCC17C9091F8}" dt="2024-09-01T13:15:58.958" v="175" actId="478"/>
          <ac:picMkLst>
            <pc:docMk/>
            <pc:sldMk cId="1163455414" sldId="282"/>
            <ac:picMk id="4" creationId="{65A6FA47-ED44-C13B-5387-E34D5CF52DB7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16:29.318" v="182" actId="1076"/>
        <pc:sldMkLst>
          <pc:docMk/>
          <pc:sldMk cId="2927770945" sldId="283"/>
        </pc:sldMkLst>
        <pc:picChg chg="del">
          <ac:chgData name="Tamrakar, Rohan" userId="e501dc2b-d6ad-4ad9-991e-caa73adcacaa" providerId="ADAL" clId="{EF371F4B-E1D2-4987-864C-DCC17C9091F8}" dt="2024-09-01T13:16:13.954" v="179" actId="478"/>
          <ac:picMkLst>
            <pc:docMk/>
            <pc:sldMk cId="2927770945" sldId="283"/>
            <ac:picMk id="3" creationId="{A77F56D4-DE98-6B8A-678F-3C1E8E15EDFB}"/>
          </ac:picMkLst>
        </pc:picChg>
        <pc:picChg chg="add mod">
          <ac:chgData name="Tamrakar, Rohan" userId="e501dc2b-d6ad-4ad9-991e-caa73adcacaa" providerId="ADAL" clId="{EF371F4B-E1D2-4987-864C-DCC17C9091F8}" dt="2024-09-01T13:16:29.318" v="182" actId="1076"/>
          <ac:picMkLst>
            <pc:docMk/>
            <pc:sldMk cId="2927770945" sldId="283"/>
            <ac:picMk id="4" creationId="{12C0A68A-3F47-E8A7-6A6B-B5716ACBDC13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18:20.100" v="187" actId="1076"/>
        <pc:sldMkLst>
          <pc:docMk/>
          <pc:sldMk cId="312152811" sldId="284"/>
        </pc:sldMkLst>
        <pc:picChg chg="add mod">
          <ac:chgData name="Tamrakar, Rohan" userId="e501dc2b-d6ad-4ad9-991e-caa73adcacaa" providerId="ADAL" clId="{EF371F4B-E1D2-4987-864C-DCC17C9091F8}" dt="2024-09-01T13:18:20.100" v="187" actId="1076"/>
          <ac:picMkLst>
            <pc:docMk/>
            <pc:sldMk cId="312152811" sldId="284"/>
            <ac:picMk id="3" creationId="{662F3E5E-50A0-A123-2139-83FBF4AA6E4B}"/>
          </ac:picMkLst>
        </pc:picChg>
        <pc:picChg chg="del">
          <ac:chgData name="Tamrakar, Rohan" userId="e501dc2b-d6ad-4ad9-991e-caa73adcacaa" providerId="ADAL" clId="{EF371F4B-E1D2-4987-864C-DCC17C9091F8}" dt="2024-09-01T13:18:16.803" v="184" actId="478"/>
          <ac:picMkLst>
            <pc:docMk/>
            <pc:sldMk cId="312152811" sldId="284"/>
            <ac:picMk id="4" creationId="{12C0A68A-3F47-E8A7-6A6B-B5716ACBDC13}"/>
          </ac:picMkLst>
        </pc:picChg>
      </pc:sldChg>
      <pc:sldChg chg="addSp delSp modSp add mod ord">
        <pc:chgData name="Tamrakar, Rohan" userId="e501dc2b-d6ad-4ad9-991e-caa73adcacaa" providerId="ADAL" clId="{EF371F4B-E1D2-4987-864C-DCC17C9091F8}" dt="2024-09-01T13:19:36.181" v="200" actId="14100"/>
        <pc:sldMkLst>
          <pc:docMk/>
          <pc:sldMk cId="901434953" sldId="285"/>
        </pc:sldMkLst>
        <pc:picChg chg="del">
          <ac:chgData name="Tamrakar, Rohan" userId="e501dc2b-d6ad-4ad9-991e-caa73adcacaa" providerId="ADAL" clId="{EF371F4B-E1D2-4987-864C-DCC17C9091F8}" dt="2024-09-01T13:18:51.778" v="189" actId="478"/>
          <ac:picMkLst>
            <pc:docMk/>
            <pc:sldMk cId="901434953" sldId="285"/>
            <ac:picMk id="3" creationId="{662F3E5E-50A0-A123-2139-83FBF4AA6E4B}"/>
          </ac:picMkLst>
        </pc:picChg>
        <pc:picChg chg="add mod">
          <ac:chgData name="Tamrakar, Rohan" userId="e501dc2b-d6ad-4ad9-991e-caa73adcacaa" providerId="ADAL" clId="{EF371F4B-E1D2-4987-864C-DCC17C9091F8}" dt="2024-09-01T13:19:36.181" v="200" actId="14100"/>
          <ac:picMkLst>
            <pc:docMk/>
            <pc:sldMk cId="901434953" sldId="285"/>
            <ac:picMk id="4" creationId="{C2EB31CE-EED9-2C59-2C5B-125EFE35CCD1}"/>
          </ac:picMkLst>
        </pc:picChg>
      </pc:sldChg>
      <pc:sldChg chg="addSp delSp modSp add mod ord">
        <pc:chgData name="Tamrakar, Rohan" userId="e501dc2b-d6ad-4ad9-991e-caa73adcacaa" providerId="ADAL" clId="{EF371F4B-E1D2-4987-864C-DCC17C9091F8}" dt="2024-09-01T13:19:12.328" v="196"/>
        <pc:sldMkLst>
          <pc:docMk/>
          <pc:sldMk cId="3658310113" sldId="286"/>
        </pc:sldMkLst>
        <pc:picChg chg="del">
          <ac:chgData name="Tamrakar, Rohan" userId="e501dc2b-d6ad-4ad9-991e-caa73adcacaa" providerId="ADAL" clId="{EF371F4B-E1D2-4987-864C-DCC17C9091F8}" dt="2024-09-01T13:18:56.684" v="191" actId="478"/>
          <ac:picMkLst>
            <pc:docMk/>
            <pc:sldMk cId="3658310113" sldId="286"/>
            <ac:picMk id="3" creationId="{662F3E5E-50A0-A123-2139-83FBF4AA6E4B}"/>
          </ac:picMkLst>
        </pc:picChg>
        <pc:picChg chg="add mod">
          <ac:chgData name="Tamrakar, Rohan" userId="e501dc2b-d6ad-4ad9-991e-caa73adcacaa" providerId="ADAL" clId="{EF371F4B-E1D2-4987-864C-DCC17C9091F8}" dt="2024-09-01T13:19:10.611" v="194" actId="14100"/>
          <ac:picMkLst>
            <pc:docMk/>
            <pc:sldMk cId="3658310113" sldId="286"/>
            <ac:picMk id="4" creationId="{2D27C7FF-A6D2-F61C-B45B-4F0079B351F1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19:57.337" v="204" actId="14100"/>
        <pc:sldMkLst>
          <pc:docMk/>
          <pc:sldMk cId="3128250327" sldId="287"/>
        </pc:sldMkLst>
        <pc:picChg chg="add mod">
          <ac:chgData name="Tamrakar, Rohan" userId="e501dc2b-d6ad-4ad9-991e-caa73adcacaa" providerId="ADAL" clId="{EF371F4B-E1D2-4987-864C-DCC17C9091F8}" dt="2024-09-01T13:19:57.337" v="204" actId="14100"/>
          <ac:picMkLst>
            <pc:docMk/>
            <pc:sldMk cId="3128250327" sldId="287"/>
            <ac:picMk id="3" creationId="{35FBE01E-AF85-DE59-7213-E6C833A54D3C}"/>
          </ac:picMkLst>
        </pc:picChg>
        <pc:picChg chg="del">
          <ac:chgData name="Tamrakar, Rohan" userId="e501dc2b-d6ad-4ad9-991e-caa73adcacaa" providerId="ADAL" clId="{EF371F4B-E1D2-4987-864C-DCC17C9091F8}" dt="2024-09-01T13:19:40.456" v="202" actId="478"/>
          <ac:picMkLst>
            <pc:docMk/>
            <pc:sldMk cId="3128250327" sldId="287"/>
            <ac:picMk id="4" creationId="{C2EB31CE-EED9-2C59-2C5B-125EFE35CCD1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20:27.105" v="211" actId="22"/>
        <pc:sldMkLst>
          <pc:docMk/>
          <pc:sldMk cId="3967081141" sldId="288"/>
        </pc:sldMkLst>
        <pc:picChg chg="del">
          <ac:chgData name="Tamrakar, Rohan" userId="e501dc2b-d6ad-4ad9-991e-caa73adcacaa" providerId="ADAL" clId="{EF371F4B-E1D2-4987-864C-DCC17C9091F8}" dt="2024-09-01T13:20:00.720" v="206" actId="478"/>
          <ac:picMkLst>
            <pc:docMk/>
            <pc:sldMk cId="3967081141" sldId="288"/>
            <ac:picMk id="3" creationId="{35FBE01E-AF85-DE59-7213-E6C833A54D3C}"/>
          </ac:picMkLst>
        </pc:picChg>
        <pc:picChg chg="add mod">
          <ac:chgData name="Tamrakar, Rohan" userId="e501dc2b-d6ad-4ad9-991e-caa73adcacaa" providerId="ADAL" clId="{EF371F4B-E1D2-4987-864C-DCC17C9091F8}" dt="2024-09-01T13:20:17.315" v="209" actId="1076"/>
          <ac:picMkLst>
            <pc:docMk/>
            <pc:sldMk cId="3967081141" sldId="288"/>
            <ac:picMk id="4" creationId="{0DBE5E2C-E1F4-A811-F39B-03B11B378479}"/>
          </ac:picMkLst>
        </pc:picChg>
        <pc:picChg chg="add del">
          <ac:chgData name="Tamrakar, Rohan" userId="e501dc2b-d6ad-4ad9-991e-caa73adcacaa" providerId="ADAL" clId="{EF371F4B-E1D2-4987-864C-DCC17C9091F8}" dt="2024-09-01T13:20:27.105" v="211" actId="22"/>
          <ac:picMkLst>
            <pc:docMk/>
            <pc:sldMk cId="3967081141" sldId="288"/>
            <ac:picMk id="6" creationId="{04FCABC7-FFD4-FBB9-1787-9E1FB2613026}"/>
          </ac:picMkLst>
        </pc:picChg>
      </pc:sldChg>
      <pc:sldChg chg="addSp delSp modSp add mod">
        <pc:chgData name="Tamrakar, Rohan" userId="e501dc2b-d6ad-4ad9-991e-caa73adcacaa" providerId="ADAL" clId="{EF371F4B-E1D2-4987-864C-DCC17C9091F8}" dt="2024-09-01T13:20:44.114" v="215" actId="14100"/>
        <pc:sldMkLst>
          <pc:docMk/>
          <pc:sldMk cId="124781630" sldId="289"/>
        </pc:sldMkLst>
        <pc:picChg chg="add mod">
          <ac:chgData name="Tamrakar, Rohan" userId="e501dc2b-d6ad-4ad9-991e-caa73adcacaa" providerId="ADAL" clId="{EF371F4B-E1D2-4987-864C-DCC17C9091F8}" dt="2024-09-01T13:20:44.114" v="215" actId="14100"/>
          <ac:picMkLst>
            <pc:docMk/>
            <pc:sldMk cId="124781630" sldId="289"/>
            <ac:picMk id="3" creationId="{FC85DFC7-1588-B395-F471-ABCCC15D3EFA}"/>
          </ac:picMkLst>
        </pc:picChg>
        <pc:picChg chg="del">
          <ac:chgData name="Tamrakar, Rohan" userId="e501dc2b-d6ad-4ad9-991e-caa73adcacaa" providerId="ADAL" clId="{EF371F4B-E1D2-4987-864C-DCC17C9091F8}" dt="2024-09-01T13:20:30.262" v="213" actId="478"/>
          <ac:picMkLst>
            <pc:docMk/>
            <pc:sldMk cId="124781630" sldId="289"/>
            <ac:picMk id="4" creationId="{0DBE5E2C-E1F4-A811-F39B-03B11B378479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451DB-9CF3-2406-AB4A-7A46AE17DC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68153A-7EAE-9297-2B34-B67071AE65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4F645-A596-F198-2059-1B1449FAC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28E40-633C-456B-89EE-80BCE437B318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15D3EC-A621-00D0-E789-6A125DFE4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CEE85-F978-3D45-074D-B43BE79B5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2EBC9-4001-4988-B741-3D203A72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369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1141-CB80-E7F0-0D11-140BEE0B1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DE276F-CE1E-61F9-30B9-FE099947D9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353C96-1FC6-21D6-A2B6-0BF3EF890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28E40-633C-456B-89EE-80BCE437B318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9F758E-A95B-66AD-627E-EFA5A136D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237F2-74CD-2FD0-B3E8-790D0838F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2EBC9-4001-4988-B741-3D203A72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95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20B92F-40F7-87B3-5CCD-FEF5358159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AAE350-D0E6-BBF1-9461-D360AD09B0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618CD7-DB3E-862F-23EF-1F76C2ED2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28E40-633C-456B-89EE-80BCE437B318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972E5E-831F-6A22-18B3-5A86D7A2F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B02E8-D70C-2AB2-190C-71BEC9B0E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2EBC9-4001-4988-B741-3D203A72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28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36E48-439B-0CB4-D436-0A5C16034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5B9179-B3CD-C2D0-D517-3738DA60E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B6E4A-62CA-7048-C7D7-F4714950E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28E40-633C-456B-89EE-80BCE437B318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67F5C-E35D-9CCA-485C-FAC92DD55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49DCA4-33E4-4B83-0B8C-206ACC314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2EBC9-4001-4988-B741-3D203A72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298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39BFA-21CF-66C8-771A-255CD3342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FEFE5D-04E3-085D-C9D2-514229CE95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00DC4A-C8D8-0EB7-87E0-D8F758442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28E40-633C-456B-89EE-80BCE437B318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B18785-1304-27E3-646D-50F562A95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6893D8-690F-57A0-AC6D-DE5BC5261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2EBC9-4001-4988-B741-3D203A72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58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D7725-8CCE-FD40-4A2C-1ECB5813B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3CA5A-7C6E-266B-5EA1-B5142871F3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4780FB-DF12-58FA-290C-4F6766A8F0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95BE77-B37E-620B-DF58-19792A68B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28E40-633C-456B-89EE-80BCE437B318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DA5E6D-7B7C-A83E-1D5A-AC7462EAD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8450C1-CD5C-E11E-1978-6EF843760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2EBC9-4001-4988-B741-3D203A72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566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34F88-FD9A-F4AE-D794-5AAD087F5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957F2C-C02C-CC0E-157A-84C53F17FE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AA6A17-205F-27A1-C45D-1BD44AA8FE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A69724-7CAE-BF30-7788-6B093D68EF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885824-6D2E-068B-2BC4-2175D63EE6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F677FA-7F59-8F51-5D09-66916B75F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28E40-633C-456B-89EE-80BCE437B318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ACA011-CEA4-54F8-014D-C911069E6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87D8B7-3828-D249-CB14-663FCD818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2EBC9-4001-4988-B741-3D203A72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502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2A019-1EC5-0FAA-2E7A-F9655EF68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09B743-E352-A4AA-C9EC-1917154CC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28E40-633C-456B-89EE-80BCE437B318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979A70-0DD3-C466-3A1D-CB9BEC2D0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8D2F2C-FADF-FD92-1D19-AB595670E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2EBC9-4001-4988-B741-3D203A72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419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EC7385-E2E2-8D14-13AE-DE14A96B9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28E40-633C-456B-89EE-80BCE437B318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5B2B0B-D6BA-1A1E-A6F9-DBE72AFA7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72D5D-B349-AEFE-C56D-5B9248098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2EBC9-4001-4988-B741-3D203A72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569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79648-B78C-FE4A-EA35-7AB224846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78E2B-EE23-FD90-54FF-150C35C79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9DFB06-BA1B-636F-8489-88641EC2F5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EEB5B2-E0A9-E1B0-A25A-3C8B8D3D9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28E40-633C-456B-89EE-80BCE437B318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E89927-C5D1-6252-FEA1-5D7F9D247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BBDB78-5BF4-2058-2097-450DA9947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2EBC9-4001-4988-B741-3D203A72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018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851FB-5AFF-002C-915F-AE7E0F1E1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E7C128-C957-3C17-ED4C-80FFF94CCB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822B2A-3043-A4A0-2A4E-3FD11EEA94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73476D-DCC1-1ABC-59D6-F4E1D51C2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28E40-633C-456B-89EE-80BCE437B318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57BC01-9FE8-36CB-1899-983C1A3A8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33CA1B-8C0B-81A5-ED97-DA4AD62C3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2EBC9-4001-4988-B741-3D203A72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268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4085D4-1D2C-7F77-AE53-4F03486C8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0FAA9-6A52-F853-AE3B-67BF7BBB01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5D9D28-221E-C1D5-A258-1C2BA08E45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28E40-633C-456B-89EE-80BCE437B318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3C534-FE16-1EAA-E8D7-726148535C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40A00E-B23D-0067-02A5-9ACD2532C9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F2EBC9-4001-4988-B741-3D203A72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831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3A25D70-4A55-4F72-B9C5-A69CDBF4D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4957100-6D8B-4161-9F2F-C0A949EC84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BD8B065-EE51-4AE2-A94C-86249998FD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9E3A80-1F01-1859-C480-D7858C4BD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1787" y="1741337"/>
            <a:ext cx="5448730" cy="23879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Chapter 7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E9FD0-477F-CD91-A83C-4529924BE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1161" y="4200522"/>
            <a:ext cx="5449982" cy="68207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RELATIONAL DATABASE DESIGN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8999293-B054-4B57-A26F-D04C2BB11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8230" y="-43336"/>
            <a:ext cx="5163047" cy="2657478"/>
            <a:chOff x="6867015" y="-1"/>
            <a:chExt cx="5324985" cy="3251912"/>
          </a:xfrm>
          <a:solidFill>
            <a:schemeClr val="bg1">
              <a:alpha val="30000"/>
            </a:schemeClr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E505D8A-F41A-450D-A648-E77DF6B8D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2BD6DCE-6A81-4F34-9958-67B578EA16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C462BE8-CD72-48CF-8A7B-C716D2B99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C2CDB70-40F1-4D00-8F17-A532E732E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61945C4-D997-42F3-B59A-984CF0066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058275" y="4146310"/>
            <a:ext cx="3142400" cy="2716805"/>
            <a:chOff x="-305" y="-4155"/>
            <a:chExt cx="2514948" cy="2174333"/>
          </a:xfrm>
          <a:solidFill>
            <a:schemeClr val="bg1">
              <a:alpha val="30000"/>
            </a:schemeClr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651FE4A-9487-43BE-A388-134535743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44B0EF3-9992-4B95-8A43-6206B3FC3F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41B1C1F-C2FE-4C47-9D74-ADB9B53F4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048177B-A49E-4E24-9007-07A0EDD6A2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26582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65E32A3-289E-36F0-CF34-9EF0293B4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138" y="1155560"/>
            <a:ext cx="6904418" cy="327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194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B4B8B1-068E-7DCF-3948-2189B5132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4409" y="746978"/>
            <a:ext cx="6681927" cy="522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763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765DF4-CE02-6026-3E4E-AFDE14085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2390" y="151942"/>
            <a:ext cx="5687219" cy="6554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559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9A771E-4A8E-EC5F-F84A-48A866005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620" y="206637"/>
            <a:ext cx="6307463" cy="5851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36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630422-2BD7-E57A-D49A-B0C5C4E1B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0396" y="218627"/>
            <a:ext cx="6664897" cy="642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2747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FE246E-3C00-B3CE-E824-C01BB46FA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1652" y="826064"/>
            <a:ext cx="7465925" cy="4971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3494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64C718-F0DD-4E72-1267-D93FF6689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5680" y="809259"/>
            <a:ext cx="6020640" cy="52394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9588B6-B38E-59AE-EB95-FE771C2FA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5680" y="809259"/>
            <a:ext cx="6020640" cy="523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8539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5DC455-8AE5-0A69-753D-FD1C49120F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585" y="858757"/>
            <a:ext cx="7338724" cy="4751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6298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B68136-2D81-0EAC-7B98-E6497E137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1025" y="409694"/>
            <a:ext cx="6596190" cy="523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1630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DE16E3-63A4-DC1C-BA99-789890A4E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430" y="0"/>
            <a:ext cx="66480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688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E91A4AE-8596-D3B3-4F99-946FFC734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4167" y="0"/>
            <a:ext cx="7262513" cy="6677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8124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79F7C0-95DB-AB12-7045-DB660E8AD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1024" y="0"/>
            <a:ext cx="63913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2870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47CFE9-917D-5ECC-4D96-0458C61F3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0299" y="0"/>
            <a:ext cx="66073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6811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B72582-1BB9-8F33-CA01-FFAB6183B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8714" y="474337"/>
            <a:ext cx="6418235" cy="5668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8791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12DFD4-67D3-F7B4-C94F-A8D5CFCC7A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5134" y="0"/>
            <a:ext cx="71005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9757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1C3A58-FD30-5B22-EF4D-37E7CC13B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6730" y="0"/>
            <a:ext cx="65185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2944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F96E0D-3A36-745B-BA28-9CB2A4F71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2041" y="0"/>
            <a:ext cx="59669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354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5A6FA47-ED44-C13B-5387-E34D5CF52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266" y="0"/>
            <a:ext cx="67749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2887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7F56D4-DE98-6B8A-678F-3C1E8E15E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72" y="0"/>
            <a:ext cx="58174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4554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2C0A68A-3F47-E8A7-6A6B-B5716ACBD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958" y="0"/>
            <a:ext cx="60597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7709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2F3E5E-50A0-A123-2139-83FBF4AA6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8180" y="80387"/>
            <a:ext cx="62774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52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2DE2EB-55FE-15E5-35A7-E84934F78E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211" y="-1"/>
            <a:ext cx="6001577" cy="6702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8301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27C7FF-A6D2-F61C-B45B-4F0079B35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1748" y="0"/>
            <a:ext cx="68630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3101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2EB31CE-EED9-2C59-2C5B-125EFE35C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0734" y="0"/>
            <a:ext cx="61821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349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FBE01E-AF85-DE59-7213-E6C833A54D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541" y="0"/>
            <a:ext cx="64728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2503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DBE5E2C-E1F4-A811-F39B-03B11B378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0107" y="0"/>
            <a:ext cx="6576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0811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85DFC7-1588-B395-F471-ABCCC15D3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281" y="0"/>
            <a:ext cx="62359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81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B0666A-6076-710F-6285-15E7C3BE9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2409" y="813916"/>
            <a:ext cx="7727182" cy="4300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208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3AEFD3-D7B8-43B9-7976-9C5C4143B5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9767" y="243162"/>
            <a:ext cx="7948246" cy="6227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972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74FE6F-7967-D62D-B6D4-2C143690F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1183" y="556346"/>
            <a:ext cx="6569634" cy="529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029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0C49B2-FAE8-25C1-CDDB-5C410B089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897" y="1326381"/>
            <a:ext cx="8194206" cy="367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147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D62DC3-6F64-9BC5-43E3-6A9860408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569" y="314535"/>
            <a:ext cx="6621863" cy="603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784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D5FFCE-C3E9-2D3E-4ABD-3671DDFD0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7074" y="799733"/>
            <a:ext cx="6277851" cy="525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289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3b07dc1f-22e7-4be1-ac66-a88bf3550222}" enabled="0" method="" siteId="{3b07dc1f-22e7-4be1-ac66-a88bf3550222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5</Words>
  <Application>Microsoft Office PowerPoint</Application>
  <PresentationFormat>Widescreen</PresentationFormat>
  <Paragraphs>2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Calibri</vt:lpstr>
      <vt:lpstr>Calibri Light</vt:lpstr>
      <vt:lpstr>Office Theme</vt:lpstr>
      <vt:lpstr>Chapter 7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7 </dc:title>
  <dc:creator>Tamrakar, Rohan</dc:creator>
  <cp:lastModifiedBy>Tamrakar, Rohan</cp:lastModifiedBy>
  <cp:revision>1</cp:revision>
  <dcterms:created xsi:type="dcterms:W3CDTF">2024-09-01T12:57:49Z</dcterms:created>
  <dcterms:modified xsi:type="dcterms:W3CDTF">2024-09-01T13:20:46Z</dcterms:modified>
</cp:coreProperties>
</file>

<file path=docProps/thumbnail.jpeg>
</file>